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71" r:id="rId2"/>
    <p:sldId id="264" r:id="rId3"/>
    <p:sldId id="265" r:id="rId4"/>
    <p:sldId id="277" r:id="rId5"/>
    <p:sldId id="276" r:id="rId6"/>
    <p:sldId id="286" r:id="rId7"/>
    <p:sldId id="282" r:id="rId8"/>
    <p:sldId id="28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23E"/>
    <a:srgbClr val="36174D"/>
    <a:srgbClr val="401B5B"/>
    <a:srgbClr val="9C5BCD"/>
    <a:srgbClr val="D3B5E9"/>
    <a:srgbClr val="CF9871"/>
    <a:srgbClr val="F4E0A9"/>
    <a:srgbClr val="CD956E"/>
    <a:srgbClr val="B28261"/>
    <a:srgbClr val="B8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6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4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85899A-86C0-7FB7-5401-6216CEB2D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01B5B">
                  <a:alpha val="55000"/>
                </a:srgbClr>
              </a:gs>
              <a:gs pos="50000">
                <a:srgbClr val="9C5BCD">
                  <a:alpha val="55000"/>
                </a:srgbClr>
              </a:gs>
              <a:gs pos="100000">
                <a:srgbClr val="401B5B">
                  <a:alpha val="5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16F553-EFCB-9B85-B66A-88A5E364DFE7}"/>
              </a:ext>
            </a:extLst>
          </p:cNvPr>
          <p:cNvSpPr txBox="1"/>
          <p:nvPr/>
        </p:nvSpPr>
        <p:spPr>
          <a:xfrm>
            <a:off x="0" y="757881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2B123E"/>
                </a:solidFill>
                <a:latin typeface="方正全福体" panose="02000500000000000000" pitchFamily="2" charset="-122"/>
                <a:ea typeface="方正全福体" panose="02000500000000000000" pitchFamily="2" charset="-122"/>
              </a:rPr>
              <a:t>请选择天赋符文</a:t>
            </a:r>
          </a:p>
        </p:txBody>
      </p:sp>
    </p:spTree>
    <p:extLst>
      <p:ext uri="{BB962C8B-B14F-4D97-AF65-F5344CB8AC3E}">
        <p14:creationId xmlns:p14="http://schemas.microsoft.com/office/powerpoint/2010/main" val="70614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7572375" y="0"/>
            <a:ext cx="466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CAFE-3FD7-1E41-E105-8C121B737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371" r="6114" b="4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87C531-9658-1F68-E145-6A2EF488BC2A}"/>
              </a:ext>
            </a:extLst>
          </p:cNvPr>
          <p:cNvSpPr txBox="1"/>
          <p:nvPr/>
        </p:nvSpPr>
        <p:spPr>
          <a:xfrm>
            <a:off x="2411730" y="254122"/>
            <a:ext cx="2731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设置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B512D-D7F2-8D14-5D5E-FEBC32473D1B}"/>
              </a:ext>
            </a:extLst>
          </p:cNvPr>
          <p:cNvSpPr txBox="1"/>
          <p:nvPr/>
        </p:nvSpPr>
        <p:spPr>
          <a:xfrm>
            <a:off x="2640330" y="1543541"/>
            <a:ext cx="227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Settings</a:t>
            </a:r>
            <a:endParaRPr lang="zh-CN" altLang="en-US" sz="36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9D7E68-E33C-32EE-DF82-5ADAD9286327}"/>
              </a:ext>
            </a:extLst>
          </p:cNvPr>
          <p:cNvSpPr txBox="1"/>
          <p:nvPr/>
        </p:nvSpPr>
        <p:spPr>
          <a:xfrm>
            <a:off x="199489" y="2469784"/>
            <a:ext cx="2413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背景音乐</a:t>
            </a: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音  效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练习模式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游戏难度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C91A32-D2C6-5D62-39F7-C81E75CC981D}"/>
              </a:ext>
            </a:extLst>
          </p:cNvPr>
          <p:cNvSpPr txBox="1"/>
          <p:nvPr/>
        </p:nvSpPr>
        <p:spPr>
          <a:xfrm>
            <a:off x="2613028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简单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7E1337-030B-F88F-41D7-30E3367B7B20}"/>
              </a:ext>
            </a:extLst>
          </p:cNvPr>
          <p:cNvSpPr txBox="1"/>
          <p:nvPr/>
        </p:nvSpPr>
        <p:spPr>
          <a:xfrm>
            <a:off x="3958910" y="5224772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正常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441D1-E212-19C3-322A-CDA28C22D68E}"/>
              </a:ext>
            </a:extLst>
          </p:cNvPr>
          <p:cNvSpPr txBox="1"/>
          <p:nvPr/>
        </p:nvSpPr>
        <p:spPr>
          <a:xfrm>
            <a:off x="5304793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困难</a:t>
            </a:r>
          </a:p>
        </p:txBody>
      </p:sp>
    </p:spTree>
    <p:extLst>
      <p:ext uri="{BB962C8B-B14F-4D97-AF65-F5344CB8AC3E}">
        <p14:creationId xmlns:p14="http://schemas.microsoft.com/office/powerpoint/2010/main" val="125937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4106</TotalTime>
  <Words>60</Words>
  <Application>Microsoft Office PowerPoint</Application>
  <PresentationFormat>宽屏</PresentationFormat>
  <Paragraphs>23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等线</vt:lpstr>
      <vt:lpstr>钉钉进步体</vt:lpstr>
      <vt:lpstr>方正朝歌圆 简 ExtraBold</vt:lpstr>
      <vt:lpstr>方正全福体</vt:lpstr>
      <vt:lpstr>站酷快乐体2016修订版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51</cp:revision>
  <dcterms:created xsi:type="dcterms:W3CDTF">2023-12-03T17:43:36Z</dcterms:created>
  <dcterms:modified xsi:type="dcterms:W3CDTF">2023-12-30T15:06:49Z</dcterms:modified>
</cp:coreProperties>
</file>